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2" r:id="rId2"/>
    <p:sldId id="280" r:id="rId3"/>
    <p:sldId id="273" r:id="rId4"/>
    <p:sldId id="281" r:id="rId5"/>
    <p:sldId id="287" r:id="rId6"/>
    <p:sldId id="257" r:id="rId7"/>
    <p:sldId id="288" r:id="rId8"/>
    <p:sldId id="289" r:id="rId9"/>
    <p:sldId id="270" r:id="rId10"/>
    <p:sldId id="285" r:id="rId11"/>
    <p:sldId id="286" r:id="rId12"/>
    <p:sldId id="258" r:id="rId13"/>
    <p:sldId id="284" r:id="rId14"/>
    <p:sldId id="268" r:id="rId15"/>
    <p:sldId id="259" r:id="rId16"/>
    <p:sldId id="275" r:id="rId17"/>
    <p:sldId id="276" r:id="rId18"/>
    <p:sldId id="279" r:id="rId19"/>
    <p:sldId id="260" r:id="rId20"/>
    <p:sldId id="262" r:id="rId21"/>
    <p:sldId id="263" r:id="rId22"/>
    <p:sldId id="264" r:id="rId23"/>
    <p:sldId id="274" r:id="rId24"/>
  </p:sldIdLst>
  <p:sldSz cx="9144000" cy="6858000" type="screen4x3"/>
  <p:notesSz cx="6858000" cy="9144000"/>
  <p:defaultTextStyle>
    <a:defPPr>
      <a:defRPr lang="es-EC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32" name="31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39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40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41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56" name="55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64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65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66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13 Forma libre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14 Forma libre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12 Forma libre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15 Forma libre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16 Forma libre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17 Forma libre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18 Forma libre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19 Forma libre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20 Forma libre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21 Forma libre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22 Forma libre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23 Forma libre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24 Forma libre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25 Forma libre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26 Forma libre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7" name="6 Rectángulo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8 Rectángulo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9 Rectángulo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24 Rectángulo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  <p:sp>
        <p:nvSpPr>
          <p:cNvPr id="16" name="15 Rectángulo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16 Rectángulo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17 Rectángulo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19 Rectángulo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Rectángulo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29 Rectángulo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8 Conector recto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9 Grupo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14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15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16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grpSp>
        <p:nvGrpSpPr>
          <p:cNvPr id="14" name="13 Grupo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10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1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12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17 Grupo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18 Conector recto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19 Conector recto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20 Conector recto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s-EC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C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11 Rectángulo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14 Rectángulo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15 Rectángulo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16 Rectángulo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87297F8F-3ABC-4673-BEE8-4BFEAC31E42E}" type="datetimeFigureOut">
              <a:rPr lang="es-EC" smtClean="0"/>
              <a:pPr/>
              <a:t>11/02/2015</a:t>
            </a:fld>
            <a:endParaRPr lang="es-EC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s-EC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59672BDD-4BA0-4410-AD97-69B5C6124E87}" type="slidenum">
              <a:rPr lang="es-EC" smtClean="0"/>
              <a:pPr/>
              <a:t>‹Nº›</a:t>
            </a:fld>
            <a:endParaRPr lang="es-EC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91264" cy="1476776"/>
          </a:xfrm>
        </p:spPr>
        <p:txBody>
          <a:bodyPr>
            <a:noAutofit/>
          </a:bodyPr>
          <a:lstStyle/>
          <a:p>
            <a:pPr algn="ctr"/>
            <a:r>
              <a:rPr lang="es-EC" dirty="0" smtClean="0">
                <a:latin typeface="Arial" pitchFamily="34" charset="0"/>
                <a:cs typeface="Arial" pitchFamily="34" charset="0"/>
              </a:rPr>
              <a:t>PRESUPUESTO PARTICIPATIVO 2014</a:t>
            </a:r>
            <a:br>
              <a:rPr lang="es-EC" dirty="0" smtClean="0">
                <a:latin typeface="Arial" pitchFamily="34" charset="0"/>
                <a:cs typeface="Arial" pitchFamily="34" charset="0"/>
              </a:rPr>
            </a:br>
            <a:r>
              <a:rPr lang="es-EC" sz="2800" dirty="0" smtClean="0">
                <a:latin typeface="Arial" pitchFamily="34" charset="0"/>
                <a:cs typeface="Arial" pitchFamily="34" charset="0"/>
              </a:rPr>
              <a:t>Socialización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6 Marcador de contenido" descr="C:\Users\vaio1\Pictures\FOTOS LUIS\P1040485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4100264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8 Marcador de contenido" descr="C:\Users\vaio1\Pictures\FOTOS LUIS\P1040484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780929"/>
            <a:ext cx="4038600" cy="32403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8350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C" sz="4800" dirty="0" smtClean="0">
                <a:latin typeface="Arial" pitchFamily="34" charset="0"/>
                <a:cs typeface="Arial" pitchFamily="34" charset="0"/>
              </a:rPr>
              <a:t>OBRAS PUBLICAS</a:t>
            </a:r>
            <a:br>
              <a:rPr lang="es-EC" sz="4800" dirty="0" smtClean="0">
                <a:latin typeface="Arial" pitchFamily="34" charset="0"/>
                <a:cs typeface="Arial" pitchFamily="34" charset="0"/>
              </a:rPr>
            </a:br>
            <a:r>
              <a:rPr lang="es-EC" sz="3600" dirty="0" smtClean="0">
                <a:latin typeface="Arial" pitchFamily="34" charset="0"/>
                <a:cs typeface="Arial" pitchFamily="34" charset="0"/>
              </a:rPr>
              <a:t>Minga limpieza vía </a:t>
            </a:r>
            <a:r>
              <a:rPr lang="es-EC" sz="3600" dirty="0" err="1" smtClean="0">
                <a:latin typeface="Arial" pitchFamily="34" charset="0"/>
                <a:cs typeface="Arial" pitchFamily="34" charset="0"/>
              </a:rPr>
              <a:t>Guayacan-Pucayacu</a:t>
            </a:r>
            <a:endParaRPr lang="es-EC" sz="4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CONTABILIDAD\Desktop\fotos papi\Miguel\DSC0187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6523" y="2923447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CONTABILIDAD\Desktop\fotos papi\Miguel\DSC0188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7523" y="2923447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76317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900" dirty="0" smtClean="0">
                <a:latin typeface="Arial" pitchFamily="34" charset="0"/>
                <a:cs typeface="Arial" pitchFamily="34" charset="0"/>
              </a:rPr>
              <a:t>Minga de limpieza de vía, Recinto </a:t>
            </a:r>
            <a:r>
              <a:rPr lang="es-EC" sz="4900" dirty="0" err="1" smtClean="0">
                <a:latin typeface="Arial" pitchFamily="34" charset="0"/>
                <a:cs typeface="Arial" pitchFamily="34" charset="0"/>
              </a:rPr>
              <a:t>Salento</a:t>
            </a:r>
            <a:endParaRPr lang="es-EC" sz="31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CONTABILIDAD\Desktop\fotos papi\DSC0418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138" y="292033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ONTABILIDAD\Desktop\fotos papi\DSC0418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6138" y="292033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2951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914400"/>
          </a:xfrm>
        </p:spPr>
        <p:txBody>
          <a:bodyPr>
            <a:noAutofit/>
          </a:bodyPr>
          <a:lstStyle/>
          <a:p>
            <a:pPr algn="ctr"/>
            <a:r>
              <a:rPr lang="es-EC" sz="54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s-EC" sz="5400" dirty="0" smtClean="0">
                <a:latin typeface="Arial" pitchFamily="34" charset="0"/>
                <a:cs typeface="Arial" pitchFamily="34" charset="0"/>
              </a:rPr>
            </a:br>
            <a:r>
              <a:rPr lang="es-EC" dirty="0" smtClean="0">
                <a:latin typeface="Arial" pitchFamily="34" charset="0"/>
                <a:cs typeface="Arial" pitchFamily="34" charset="0"/>
              </a:rPr>
              <a:t>Mingas en las comunidades</a:t>
            </a:r>
            <a:endParaRPr lang="es-EC" sz="5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CONTABILIDAD\Desktop\fotos papi\Miguel\DSC0190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6523" y="2995455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CONTABILIDAD\Desktop\fotos papi\Miguel\DSC0190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7523" y="2995455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2146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400" dirty="0" smtClean="0">
                <a:latin typeface="Arial" pitchFamily="34" charset="0"/>
                <a:cs typeface="Arial" pitchFamily="34" charset="0"/>
              </a:rPr>
              <a:t>Minga limpieza vía y puente la florida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C:\Users\Usuario\AppData\Local\Microsoft\Windows\Temporary Internet Files\Content.Word\Foto0490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7544" y="2790408"/>
            <a:ext cx="4038600" cy="323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Marcador de contenido" descr="C:\Users\Usuario\AppData\Local\Microsoft\Windows\Temporary Internet Files\Content.Word\Foto0492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56138" y="2790408"/>
            <a:ext cx="4038600" cy="323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3280654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400" dirty="0" smtClean="0">
                <a:latin typeface="Arial" pitchFamily="34" charset="0"/>
                <a:cs typeface="Arial" pitchFamily="34" charset="0"/>
              </a:rPr>
              <a:t>Dragado del Río </a:t>
            </a:r>
            <a:r>
              <a:rPr lang="es-EC" sz="4400" dirty="0" err="1" smtClean="0">
                <a:latin typeface="Arial" pitchFamily="34" charset="0"/>
                <a:cs typeface="Arial" pitchFamily="34" charset="0"/>
              </a:rPr>
              <a:t>Guasaganda</a:t>
            </a:r>
            <a:r>
              <a:rPr lang="es-EC" sz="4400" dirty="0" smtClean="0">
                <a:latin typeface="Arial" pitchFamily="34" charset="0"/>
                <a:cs typeface="Arial" pitchFamily="34" charset="0"/>
              </a:rPr>
              <a:t>, vía Tingos.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CONTABILIDAD\Desktop\fotos papi\Minga\foto018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6523" y="3166080"/>
            <a:ext cx="4035829" cy="242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ONTABILIDAD\Desktop\fotos papi\Minga\foto017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7523" y="3166080"/>
            <a:ext cx="4035829" cy="242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74488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400" dirty="0" smtClean="0">
                <a:latin typeface="Arial" pitchFamily="34" charset="0"/>
                <a:cs typeface="Arial" pitchFamily="34" charset="0"/>
              </a:rPr>
              <a:t>Calzado de puente vía 21 noviembre</a:t>
            </a:r>
            <a:endParaRPr lang="es-EC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C:\Users\Usuario\AppData\Local\Microsoft\Windows\Temporary Internet Files\Content.Word\Foto0583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5138" y="2574384"/>
            <a:ext cx="4038600" cy="323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Marcador de contenido" descr="C:\Users\Usuario\AppData\Local\Microsoft\Windows\Temporary Internet Files\Content.Word\Foto0584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56138" y="2574384"/>
            <a:ext cx="4038600" cy="323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479727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400" dirty="0" smtClean="0">
                <a:latin typeface="Arial" pitchFamily="34" charset="0"/>
                <a:cs typeface="Arial" pitchFamily="34" charset="0"/>
              </a:rPr>
              <a:t>Calzada río Capilla Chico</a:t>
            </a:r>
            <a:endParaRPr lang="es-EC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C:\Users\Usuario\AppData\Local\Microsoft\Windows\Temporary Internet Files\Content.Word\Foto0587.jpg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65138" y="2646392"/>
            <a:ext cx="4038600" cy="323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Marcador de contenido" descr="C:\Users\Usuario\AppData\Local\Microsoft\Windows\Temporary Internet Files\Content.Word\Foto0594.jpg"/>
          <p:cNvPicPr>
            <a:picLocks noGrp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56138" y="2646392"/>
            <a:ext cx="4038600" cy="3230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3060291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dirty="0" smtClean="0">
                <a:latin typeface="Arial" pitchFamily="34" charset="0"/>
                <a:cs typeface="Arial" pitchFamily="34" charset="0"/>
              </a:rPr>
              <a:t>Apertura vía, los Tingos, dragado Río Copal</a:t>
            </a:r>
            <a:endParaRPr lang="es-EC" sz="53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C:\Users\CONTABILIDAD\Desktop\fotos papi\DSC04213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138" y="2848322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4 Marcador de contenido" descr="C:\Users\vaio1\Pictures\FOTOS LUIS\P1040460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6138" y="2848322"/>
            <a:ext cx="4038600" cy="3028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87815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900" dirty="0" smtClean="0">
                <a:latin typeface="Arial" pitchFamily="34" charset="0"/>
                <a:cs typeface="Arial" pitchFamily="34" charset="0"/>
              </a:rPr>
              <a:t>Relleno estero Pachacos</a:t>
            </a:r>
            <a:endParaRPr lang="es-EC" sz="6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C:\Users\vaio1\Pictures\FOTOS LUIS\P1040393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138" y="2966100"/>
            <a:ext cx="4038600" cy="2551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Marcador de contenido" descr="C:\Users\vaio1\Pictures\FOTOS LUIS\P1040397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6138" y="2993810"/>
            <a:ext cx="4038600" cy="24514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29621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400" dirty="0" smtClean="0">
                <a:latin typeface="Arial" pitchFamily="34" charset="0"/>
                <a:cs typeface="Arial" pitchFamily="34" charset="0"/>
              </a:rPr>
              <a:t>Transporte de combustible</a:t>
            </a:r>
            <a:endParaRPr lang="es-EC" sz="6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Marcador de contenido" descr="C:\Users\vaio1\Pictures\FOTOS LUIS\P1040461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138" y="2848322"/>
            <a:ext cx="4038600" cy="30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5 Marcador de contenido" descr="C:\Users\vaio1\Pictures\FOTOS LUIS\P1040474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6138" y="2852937"/>
            <a:ext cx="4038600" cy="3024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4482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C" sz="4800" dirty="0" smtClean="0">
                <a:latin typeface="Arial" pitchFamily="34" charset="0"/>
                <a:cs typeface="Arial" pitchFamily="34" charset="0"/>
              </a:rPr>
              <a:t>DEPORTE Y CULTURA</a:t>
            </a:r>
            <a:br>
              <a:rPr lang="es-EC" sz="4800" dirty="0" smtClean="0">
                <a:latin typeface="Arial" pitchFamily="34" charset="0"/>
                <a:cs typeface="Arial" pitchFamily="34" charset="0"/>
              </a:rPr>
            </a:br>
            <a:r>
              <a:rPr lang="es-EC" sz="3600" dirty="0" smtClean="0">
                <a:latin typeface="Arial" pitchFamily="34" charset="0"/>
                <a:cs typeface="Arial" pitchFamily="34" charset="0"/>
              </a:rPr>
              <a:t>Campeonato </a:t>
            </a:r>
            <a:r>
              <a:rPr lang="es-EC" sz="3600" dirty="0" smtClean="0">
                <a:latin typeface="Arial" pitchFamily="34" charset="0"/>
                <a:cs typeface="Arial" pitchFamily="34" charset="0"/>
              </a:rPr>
              <a:t>cerrado en Guasaganda</a:t>
            </a:r>
            <a:endParaRPr lang="es-EC" sz="4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CONTABILIDAD\Desktop\fotos papi\DSC0429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21168884">
            <a:off x="721339" y="2124737"/>
            <a:ext cx="3240360" cy="2430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ONTABILIDAD\Desktop\fotos papi\DSC0428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 rot="1225962">
            <a:off x="4397382" y="2200841"/>
            <a:ext cx="3312368" cy="248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CONTABILIDAD\Desktop\fotos papi\DSC04288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555776" y="4077072"/>
            <a:ext cx="3384376" cy="25382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205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900" dirty="0" smtClean="0">
                <a:latin typeface="Arial" pitchFamily="34" charset="0"/>
                <a:cs typeface="Arial" pitchFamily="34" charset="0"/>
              </a:rPr>
              <a:t>Premiación campeonato 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G:\Imágenes\Foto022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lum contrast="-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138" y="2518569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G:\Imágenes\Foto022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lum contrast="-2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6138" y="2518569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105905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dirty="0" smtClean="0">
                <a:latin typeface="Arial" pitchFamily="34" charset="0"/>
                <a:cs typeface="Arial" pitchFamily="34" charset="0"/>
              </a:rPr>
              <a:t>Casa 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abierta de la Unidad </a:t>
            </a:r>
            <a:r>
              <a:rPr lang="es-EC" dirty="0" smtClean="0">
                <a:latin typeface="Arial" pitchFamily="34" charset="0"/>
                <a:cs typeface="Arial" pitchFamily="34" charset="0"/>
              </a:rPr>
              <a:t>Educativa Guasaganda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CONTABILIDAD\Desktop\fotos papi\DSC042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776314"/>
            <a:ext cx="375476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CONTABILIDAD\Desktop\fotos papi\DSC04229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6138" y="2708920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6032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400" dirty="0" smtClean="0">
                <a:latin typeface="Arial" pitchFamily="34" charset="0"/>
                <a:cs typeface="Arial" pitchFamily="34" charset="0"/>
              </a:rPr>
              <a:t>Día del niño CIBV, Nuevo Porvenir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3" name="Picture 3" descr="C:\Users\CONTABILIDAD\Desktop\fotos papi\DSC0423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138" y="2518569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CONTABILIDAD\Desktop\fotos papi\DSC04233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6138" y="2518569"/>
            <a:ext cx="4038600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6816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900" dirty="0" smtClean="0">
                <a:latin typeface="Arial" pitchFamily="34" charset="0"/>
                <a:cs typeface="Arial" pitchFamily="34" charset="0"/>
              </a:rPr>
              <a:t>Fiestas de </a:t>
            </a:r>
            <a:r>
              <a:rPr lang="es-EC" sz="4900" dirty="0" err="1" smtClean="0">
                <a:latin typeface="Arial" pitchFamily="34" charset="0"/>
                <a:cs typeface="Arial" pitchFamily="34" charset="0"/>
              </a:rPr>
              <a:t>Guasaganda</a:t>
            </a:r>
            <a:endParaRPr lang="es-EC" sz="67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CONTABILIDAD\Desktop\fotos papi\Miguel\DSC0182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6523" y="2707423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ONTABILIDAD\Desktop\fotos papi\Miguel\DSC01822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7523" y="2707423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98268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900" dirty="0" smtClean="0">
                <a:latin typeface="Arial" pitchFamily="34" charset="0"/>
                <a:cs typeface="Arial" pitchFamily="34" charset="0"/>
              </a:rPr>
              <a:t>Fiestas de </a:t>
            </a:r>
            <a:r>
              <a:rPr lang="es-EC" sz="4900" dirty="0" err="1" smtClean="0">
                <a:latin typeface="Arial" pitchFamily="34" charset="0"/>
                <a:cs typeface="Arial" pitchFamily="34" charset="0"/>
              </a:rPr>
              <a:t>Guasaganda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C:\Users\CONTABILIDAD\Desktop\fotos papi\Miguel\DSC01830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6523" y="2707423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CONTABILIDAD\Desktop\fotos papi\Miguel\DSC01845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7523" y="2707423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0024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400" dirty="0" smtClean="0">
                <a:latin typeface="Arial" pitchFamily="34" charset="0"/>
                <a:cs typeface="Arial" pitchFamily="34" charset="0"/>
              </a:rPr>
              <a:t>Pregón de fiestas y sesión solemne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CONTABILIDAD\Desktop\fotos papi\Miguel\DSC01842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6523" y="2520127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CONTABILIDAD\Desktop\fotos papi\Miguel\DSC0185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7523" y="2520127"/>
            <a:ext cx="4035829" cy="3025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8194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s-EC" sz="4800" dirty="0" smtClean="0">
                <a:latin typeface="Arial" pitchFamily="34" charset="0"/>
                <a:cs typeface="Arial" pitchFamily="34" charset="0"/>
              </a:rPr>
              <a:t>SALUD Y AMBIENTE</a:t>
            </a:r>
            <a:br>
              <a:rPr lang="es-EC" sz="4800" dirty="0" smtClean="0">
                <a:latin typeface="Arial" pitchFamily="34" charset="0"/>
                <a:cs typeface="Arial" pitchFamily="34" charset="0"/>
              </a:rPr>
            </a:br>
            <a:r>
              <a:rPr lang="es-EC" sz="3600" dirty="0" smtClean="0">
                <a:latin typeface="Arial" pitchFamily="34" charset="0"/>
                <a:cs typeface="Arial" pitchFamily="34" charset="0"/>
              </a:rPr>
              <a:t>Brigada medica, Recinto Triunfo</a:t>
            </a:r>
            <a:endParaRPr lang="es-EC" sz="4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218" name="Picture 2" descr="C:\Users\CONTABILIDAD\Desktop\fotos papi\Minga\foto0195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6523" y="2821464"/>
            <a:ext cx="4035829" cy="242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CONTABILIDAD\Desktop\fotos papi\Minga\foto0194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57523" y="2821464"/>
            <a:ext cx="4035829" cy="242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8244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sz="4400" dirty="0" smtClean="0">
                <a:latin typeface="Arial" pitchFamily="34" charset="0"/>
                <a:cs typeface="Arial" pitchFamily="34" charset="0"/>
              </a:rPr>
              <a:t>Brigada </a:t>
            </a:r>
            <a:r>
              <a:rPr lang="es-EC" sz="4400" dirty="0" smtClean="0">
                <a:latin typeface="Arial" pitchFamily="34" charset="0"/>
                <a:cs typeface="Arial" pitchFamily="34" charset="0"/>
              </a:rPr>
              <a:t>Medica, Recinto Capilla Chico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7 Imagen" descr="F:\FOTOS\IMG-20140916-00746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2420888"/>
            <a:ext cx="3672408" cy="345638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4 Imagen" descr="C:\Users\Maura Paredes\Desktop\CAM00098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6016" y="2420888"/>
            <a:ext cx="3672407" cy="33843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2091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sz="4400" dirty="0" smtClean="0">
                <a:latin typeface="Arial" pitchFamily="34" charset="0"/>
                <a:cs typeface="Arial" pitchFamily="34" charset="0"/>
              </a:rPr>
              <a:t>Brigadas medicas, grupo vulnerable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5 Imagen" descr="F:\FOTOS\IMG-20140905-00657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115" t="4444" r="16393" b="11111"/>
          <a:stretch>
            <a:fillRect/>
          </a:stretch>
        </p:blipFill>
        <p:spPr bwMode="auto">
          <a:xfrm>
            <a:off x="683568" y="2420888"/>
            <a:ext cx="3960440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10 Imagen" descr="F:\FOTOS\IMG-20140828-00576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932040" y="2420888"/>
            <a:ext cx="3744416" cy="33123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056902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dirty="0" smtClean="0">
                <a:latin typeface="Arial" pitchFamily="34" charset="0"/>
                <a:cs typeface="Arial" pitchFamily="34" charset="0"/>
              </a:rPr>
              <a:t>Brigadas medicas, en Recintos distantes.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9 Imagen" descr="F:\FOTOS\20140812_120642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395536" y="2636912"/>
            <a:ext cx="4176464" cy="3168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6 Imagen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48200" y="2636912"/>
            <a:ext cx="4028256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37487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C" dirty="0" smtClean="0"/>
              <a:t/>
            </a:r>
            <a:br>
              <a:rPr lang="es-EC" dirty="0" smtClean="0"/>
            </a:br>
            <a:r>
              <a:rPr lang="es-EC" dirty="0" smtClean="0">
                <a:latin typeface="Arial" pitchFamily="34" charset="0"/>
                <a:cs typeface="Arial" pitchFamily="34" charset="0"/>
              </a:rPr>
              <a:t>Capacitación de Promotoras de Salud</a:t>
            </a:r>
            <a:endParaRPr lang="es-EC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2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2564904"/>
            <a:ext cx="3384376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8 Imagen" descr="C:\Users\Maura Paredes\AppData\Local\Microsoft\Windows\Temporary Internet Files\Content.Word\DSCF8051.jpg"/>
          <p:cNvPicPr>
            <a:picLocks noGrp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427984" y="2564904"/>
            <a:ext cx="3960439" cy="30243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182062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334</TotalTime>
  <Words>17</Words>
  <Application>Microsoft Office PowerPoint</Application>
  <PresentationFormat>Presentación en pantalla (4:3)</PresentationFormat>
  <Paragraphs>23</Paragraphs>
  <Slides>23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4" baseType="lpstr">
      <vt:lpstr>Metro</vt:lpstr>
      <vt:lpstr>PRESUPUESTO PARTICIPATIVO 2014 Socialización</vt:lpstr>
      <vt:lpstr>OBRAS PUBLICAS Minga limpieza vía Guayacan-Pucayacu</vt:lpstr>
      <vt:lpstr> Minga de limpieza de vía, Recinto Salento</vt:lpstr>
      <vt:lpstr> Mingas en las comunidades</vt:lpstr>
      <vt:lpstr> Minga limpieza vía y puente la florida</vt:lpstr>
      <vt:lpstr> Dragado del Río Guasaganda, vía Tingos.</vt:lpstr>
      <vt:lpstr> Calzado de puente vía 21 noviembre</vt:lpstr>
      <vt:lpstr> Calzada río Capilla Chico</vt:lpstr>
      <vt:lpstr> Apertura vía, los Tingos, dragado Río Copal</vt:lpstr>
      <vt:lpstr> Relleno estero Pachacos</vt:lpstr>
      <vt:lpstr> Transporte de combustible</vt:lpstr>
      <vt:lpstr>DEPORTE Y CULTURA Campeonato cerrado en Guasaganda</vt:lpstr>
      <vt:lpstr> Premiación campeonato </vt:lpstr>
      <vt:lpstr> Casa abierta de la Unidad Educativa Guasaganda</vt:lpstr>
      <vt:lpstr> Día del niño CIBV, Nuevo Porvenir</vt:lpstr>
      <vt:lpstr> Fiestas de Guasaganda</vt:lpstr>
      <vt:lpstr> Fiestas de Guasaganda</vt:lpstr>
      <vt:lpstr> Pregón de fiestas y sesión solemne</vt:lpstr>
      <vt:lpstr>SALUD Y AMBIENTE Brigada medica, Recinto Triunfo</vt:lpstr>
      <vt:lpstr>Brigada Medica, Recinto Capilla Chico</vt:lpstr>
      <vt:lpstr> Brigadas medicas, grupo vulnerable</vt:lpstr>
      <vt:lpstr> Brigadas medicas, en Recintos distantes.</vt:lpstr>
      <vt:lpstr> Capacitación de Promotoras de Salud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OBRAS PUBLICAS Minga de limpieza de vía, Recinto Salento</dc:title>
  <dc:creator>CONTABILIDAD</dc:creator>
  <cp:lastModifiedBy>SJ</cp:lastModifiedBy>
  <cp:revision>30</cp:revision>
  <dcterms:created xsi:type="dcterms:W3CDTF">2015-02-03T18:58:46Z</dcterms:created>
  <dcterms:modified xsi:type="dcterms:W3CDTF">2015-02-11T17:45:47Z</dcterms:modified>
</cp:coreProperties>
</file>